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14686-558D-4CF5-B028-6379C8952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C3906A-B411-4D5A-8328-1B2CC8D7D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10500-FEA3-40C7-9434-6CF12CC90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9F271-0976-4770-842A-97848765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4F0D9-A5D4-4EF7-89AE-E13E763E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61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5771-23B6-4422-B944-6F4F3C00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88D8A-81BB-46ED-AA8A-B0CDEDC0F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D5E82-766F-4B2B-8ED4-E46AB549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2A002-CBD4-488C-9FF2-420DE072F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BD317-93F9-486E-9F4A-A39FABBD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48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BBAFC-C17A-4C90-ABF2-20B795CE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64079-16E1-4C20-826A-0A410E688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AA748-96EA-42B3-BFDC-5248041D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49FA2-6E9B-45D1-9030-67F9CF08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1923B-4060-4094-BA13-6B851A9E0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37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EB678-1340-48D3-8226-3DB584F99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596D7-2355-4AE6-9CC3-CC5F14CD0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09766-F5BE-4F7D-987B-A45D613E12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8CA88-1427-490A-AA7D-08D30CC0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B45DA-0E7A-4916-A69F-561416AF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C5ED1-6A3F-4737-8DE3-39FE4998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89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0AF8E-7239-4499-9E45-3BAE3AD6A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04A27-25C5-46AD-8564-65D3B0B62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58C235-7BB3-4F19-9FDB-1BAF903FC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C8E5EF-C9A3-4F30-845D-E6575E5BF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54B89-954F-496D-B8A4-EB6EC27958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CC1742-C2D9-49F3-AA3A-37244776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F01217-8071-480D-BF6F-D3E9A368A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BC46B7-932B-4463-80BC-BA15CEF5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26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088DD-8224-4E13-AB78-E8E634FE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07A37-6FD1-4D49-AD20-EC30DD180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125A8-5C16-4D38-A8B1-304B1AEBA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EF715-9BF2-49E2-8274-12F7F63C3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01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7125A-D709-4CC1-830B-804B8799E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86E620-DFAA-406D-A91E-3894D04F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46D2E-0451-41A1-97B3-3D82485D8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28533-E093-4470-BAB6-B372ACA9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97A4-4135-4AEF-8F4C-FA22F3A27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B9703-48B4-42E3-AEE8-28EC97158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22C8F-0E4A-4C49-B527-C5870A279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A0F5F-C34B-4088-8F43-29F55A0E9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2F0AF-663D-47DF-B80B-2F4F6E46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0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AFA6C-8548-4B10-B1E6-0E985CCF2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BDE9C7-5037-409A-803C-1C8E24412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E9E3F-A5D1-46A6-A903-E253B4DCE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EF3F3-19B7-4BE8-97D1-7C973ADD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1C868-7BE4-4EF6-B71C-621B5A09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8910F-1E82-4112-8E0C-32BE1DBB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88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07754-AD65-47D5-BD95-72330C1B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C96CE-A12D-4059-B238-41316BE12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A1A32-E670-4781-8792-05540ED8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D29FC-C351-4462-9D9C-422B378B0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BD270-2083-48C0-9737-70848D77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4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E9D9D0-54A7-4D81-BE46-FBD9291DC8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5EE9B-1206-4D21-9EAB-3EB5615BD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F8C62-19EE-4B63-964F-899AB5FA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190F9-BE73-4632-82B7-66101268A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AB28D-9C67-420E-BF3A-56F6A427E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5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F05E0A-BDDB-4B82-BD54-E63D8AFC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1BE64-8B61-4B38-BA08-833AECD50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8F848-1C82-4C34-95CE-9236AD6CD9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52187-BCF3-420F-851B-377FB6A5961F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6E256-0C11-488E-B727-5E4670FDA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E2D2-7167-48B1-996E-2F73CF3DE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6A0C4-6040-4C9F-83F9-F79D40FA4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00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54676A-9496-4366-BDC8-0924FA0EF061}"/>
              </a:ext>
            </a:extLst>
          </p:cNvPr>
          <p:cNvSpPr/>
          <p:nvPr/>
        </p:nvSpPr>
        <p:spPr>
          <a:xfrm>
            <a:off x="5396930" y="3244334"/>
            <a:ext cx="1398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dirty="0">
                <a:solidFill>
                  <a:srgbClr val="FFFFFF"/>
                </a:solidFill>
                <a:effectLst/>
                <a:latin typeface="Open Sans"/>
              </a:rPr>
              <a:t>'Saw (2004)'</a:t>
            </a:r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88AD3CF-92D0-4EF1-A0E4-657CE7278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02876"/>
              </p:ext>
            </p:extLst>
          </p:nvPr>
        </p:nvGraphicFramePr>
        <p:xfrm>
          <a:off x="0" y="8389"/>
          <a:ext cx="12192000" cy="6906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474612561"/>
                    </a:ext>
                  </a:extLst>
                </a:gridCol>
                <a:gridCol w="3226965">
                  <a:extLst>
                    <a:ext uri="{9D8B030D-6E8A-4147-A177-3AD203B41FA5}">
                      <a16:colId xmlns:a16="http://schemas.microsoft.com/office/drawing/2014/main" val="3514892905"/>
                    </a:ext>
                  </a:extLst>
                </a:gridCol>
                <a:gridCol w="2869035">
                  <a:extLst>
                    <a:ext uri="{9D8B030D-6E8A-4147-A177-3AD203B41FA5}">
                      <a16:colId xmlns:a16="http://schemas.microsoft.com/office/drawing/2014/main" val="219236254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658496872"/>
                    </a:ext>
                  </a:extLst>
                </a:gridCol>
              </a:tblGrid>
              <a:tr h="848861">
                <a:tc>
                  <a:txBody>
                    <a:bodyPr/>
                    <a:lstStyle/>
                    <a:p>
                      <a:r>
                        <a:rPr lang="en-GB" dirty="0"/>
                        <a:t>Equipment's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Reason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46315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Insta 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£840.99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 film the video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45918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Tripod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£35.99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stabilise the camera when filming.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63619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Mini tripod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stabilise the camera when holding it.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4679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Lights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n/a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 light up the area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619468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Extra camera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 back 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24868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Extra batteries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£49.99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have a backup battery so we don’t need to wait an hour to charge the same battery.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343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lang="en-GB" dirty="0"/>
                        <a:t> </a:t>
                      </a:r>
                      <a:r>
                        <a:rPr lang="en-GB"/>
                        <a:t>extra lens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£500.99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Total:£1558.94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make the shots more clearer and better.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584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08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112</Words>
  <Application>Microsoft Macintosh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 khan</dc:creator>
  <cp:lastModifiedBy>Marwan Khan</cp:lastModifiedBy>
  <cp:revision>5</cp:revision>
  <dcterms:created xsi:type="dcterms:W3CDTF">2019-04-23T21:38:59Z</dcterms:created>
  <dcterms:modified xsi:type="dcterms:W3CDTF">2020-01-09T00:06:28Z</dcterms:modified>
</cp:coreProperties>
</file>